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4" r:id="rId6"/>
    <p:sldId id="265" r:id="rId7"/>
    <p:sldId id="263" r:id="rId8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88807" autoAdjust="0"/>
  </p:normalViewPr>
  <p:slideViewPr>
    <p:cSldViewPr>
      <p:cViewPr varScale="1">
        <p:scale>
          <a:sx n="83" d="100"/>
          <a:sy n="83" d="100"/>
        </p:scale>
        <p:origin x="307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22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4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25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58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오각형 6"/>
          <p:cNvSpPr/>
          <p:nvPr userDrawn="1"/>
        </p:nvSpPr>
        <p:spPr>
          <a:xfrm>
            <a:off x="0" y="-2527"/>
            <a:ext cx="5025752" cy="827584"/>
          </a:xfrm>
          <a:prstGeom prst="homePlat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73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14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오각형 5"/>
          <p:cNvSpPr/>
          <p:nvPr userDrawn="1"/>
        </p:nvSpPr>
        <p:spPr>
          <a:xfrm>
            <a:off x="0" y="-2527"/>
            <a:ext cx="5025752" cy="827584"/>
          </a:xfrm>
          <a:prstGeom prst="homePlat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9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3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3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42BB-529A-456E-9BDA-28EF649AFC93}" type="datetimeFigureOut">
              <a:rPr lang="ko-KR" altLang="en-US" smtClean="0"/>
              <a:t>2023-10-26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C3BB-9F14-4A35-A2A4-44FBD184334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오각형 6"/>
          <p:cNvSpPr/>
          <p:nvPr userDrawn="1"/>
        </p:nvSpPr>
        <p:spPr>
          <a:xfrm>
            <a:off x="0" y="0"/>
            <a:ext cx="5013176" cy="8275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1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-9719" y="-36511"/>
            <a:ext cx="5094903" cy="93428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1610" y="229126"/>
            <a:ext cx="335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로그인 하기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4714012" y="1547664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91987" y="5136613"/>
            <a:ext cx="5993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 </a:t>
            </a:r>
            <a:r>
              <a:rPr lang="en-US" altLang="ko-KR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&lt;</a:t>
            </a:r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대구어린이기자클럽 </a:t>
            </a:r>
            <a:r>
              <a:rPr lang="en-US" altLang="ko-KR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http://kidsnews.daegu.go.kr/club/index.do &gt;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98" y="928599"/>
            <a:ext cx="67593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/>
              <a:t> </a:t>
            </a:r>
            <a:r>
              <a:rPr lang="en-US" altLang="ko-KR" sz="1700" b="1" dirty="0"/>
              <a:t>1) </a:t>
            </a:r>
            <a:r>
              <a:rPr lang="ko-KR" altLang="en-US" sz="1700" b="1" dirty="0"/>
              <a:t>기자클럽 또는 신문 홈페이지 상단의 로그인 버튼을 클릭하여     </a:t>
            </a:r>
            <a:endParaRPr lang="en-US" altLang="ko-KR" sz="1700" b="1" dirty="0"/>
          </a:p>
          <a:p>
            <a:r>
              <a:rPr lang="en-US" altLang="ko-KR" sz="1700" b="1" dirty="0"/>
              <a:t>     </a:t>
            </a:r>
            <a:r>
              <a:rPr lang="ko-KR" altLang="en-US" sz="1700" b="1" dirty="0"/>
              <a:t>로그인합니다</a:t>
            </a:r>
            <a:r>
              <a:rPr lang="en-US" altLang="ko-KR" sz="1700" b="1" dirty="0"/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0F84B3-4CA0-4CD6-8553-412C3322A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85"/>
          <a:stretch/>
        </p:blipFill>
        <p:spPr>
          <a:xfrm>
            <a:off x="328352" y="1533450"/>
            <a:ext cx="5993694" cy="34946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F928665-2320-4FCA-A8D2-DF7ED75CE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2489" b="35093"/>
          <a:stretch/>
        </p:blipFill>
        <p:spPr>
          <a:xfrm>
            <a:off x="357113" y="5426332"/>
            <a:ext cx="6143771" cy="33009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8D35152-5D5A-443A-B1DE-5E5E5D587B49}"/>
              </a:ext>
            </a:extLst>
          </p:cNvPr>
          <p:cNvSpPr/>
          <p:nvPr/>
        </p:nvSpPr>
        <p:spPr>
          <a:xfrm>
            <a:off x="537912" y="8817681"/>
            <a:ext cx="59629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 </a:t>
            </a:r>
            <a:r>
              <a:rPr lang="en-US" altLang="ko-KR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&lt;</a:t>
            </a:r>
            <a:r>
              <a:rPr lang="ko-KR" altLang="en-US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대구어린이신문 </a:t>
            </a:r>
            <a:r>
              <a:rPr lang="en-US" altLang="ko-KR" sz="1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http://kidsnews.daegu.go.kr/ &gt; </a:t>
            </a:r>
            <a:endParaRPr lang="ko-KR" altLang="en-US" sz="1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336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오각형 7"/>
          <p:cNvSpPr/>
          <p:nvPr/>
        </p:nvSpPr>
        <p:spPr>
          <a:xfrm>
            <a:off x="-9719" y="-36511"/>
            <a:ext cx="5094903" cy="93428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8640" y="179512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비밀번호 찾기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656" y="1043608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2) </a:t>
            </a:r>
            <a:r>
              <a:rPr lang="ko-KR" altLang="en-US" b="1" dirty="0"/>
              <a:t>비밀번호를 잊어버린 경우 비밀번호 찾기 버튼을 눌러 확인해주세요</a:t>
            </a:r>
            <a:r>
              <a:rPr lang="en-US" altLang="ko-KR" b="1" dirty="0"/>
              <a:t>. </a:t>
            </a:r>
            <a:r>
              <a:rPr lang="ko-KR" altLang="en-US" b="1" dirty="0"/>
              <a:t>임시 비밀번호가 </a:t>
            </a:r>
            <a:r>
              <a:rPr lang="ko-KR" altLang="en-US" b="1" dirty="0" err="1"/>
              <a:t>이메일로</a:t>
            </a:r>
            <a:r>
              <a:rPr lang="ko-KR" altLang="en-US" b="1" dirty="0"/>
              <a:t> 발송됩니다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r>
              <a:rPr lang="en-US" altLang="ko-KR" b="1" dirty="0"/>
              <a:t>※ </a:t>
            </a:r>
            <a:r>
              <a:rPr lang="ko-KR" altLang="en-US" b="1" dirty="0" err="1"/>
              <a:t>이메일</a:t>
            </a:r>
            <a:r>
              <a:rPr lang="ko-KR" altLang="en-US" b="1" dirty="0"/>
              <a:t> 주소를 잊어버린 경우 ‘문의하기’를 클릭하여 운영진에게 문의해주세요</a:t>
            </a:r>
            <a:r>
              <a:rPr lang="en-US" altLang="ko-KR" b="1" dirty="0"/>
              <a:t>. </a:t>
            </a:r>
          </a:p>
          <a:p>
            <a:r>
              <a:rPr lang="ko-KR" altLang="en-US" b="1" dirty="0"/>
              <a:t>문의시간</a:t>
            </a:r>
            <a:r>
              <a:rPr lang="en-US" altLang="ko-KR" b="1" dirty="0"/>
              <a:t>: 9:00~18:00(</a:t>
            </a:r>
            <a:r>
              <a:rPr lang="ko-KR" altLang="en-US" b="1" dirty="0"/>
              <a:t>평일</a:t>
            </a:r>
            <a:r>
              <a:rPr lang="en-US" altLang="ko-KR" b="1" dirty="0"/>
              <a:t>)</a:t>
            </a:r>
          </a:p>
          <a:p>
            <a:endParaRPr lang="en-US" altLang="ko-KR" b="1" dirty="0"/>
          </a:p>
          <a:p>
            <a:r>
              <a:rPr lang="en-US" altLang="ko-KR" b="1" dirty="0"/>
              <a:t>※ </a:t>
            </a:r>
            <a:r>
              <a:rPr lang="ko-KR" altLang="en-US" b="1" dirty="0"/>
              <a:t>휴면계정 </a:t>
            </a:r>
            <a:r>
              <a:rPr lang="ko-KR" altLang="en-US" b="1" dirty="0" err="1"/>
              <a:t>이메일의</a:t>
            </a:r>
            <a:r>
              <a:rPr lang="ko-KR" altLang="en-US" b="1" dirty="0"/>
              <a:t> 경우 다시 활성화 시키더라도 이미 시스템에서 휴면계정으로 인식되어 있어 비밀번호 발송이 원활하지 않을 수 있습니다</a:t>
            </a:r>
            <a:r>
              <a:rPr lang="en-US" altLang="ko-KR" b="1" dirty="0"/>
              <a:t>. </a:t>
            </a:r>
            <a:r>
              <a:rPr lang="ko-KR" altLang="en-US" b="1" dirty="0"/>
              <a:t>이 경우 따로 문의해주세요</a:t>
            </a:r>
            <a:r>
              <a:rPr lang="en-US" altLang="ko-KR" b="1" dirty="0"/>
              <a:t>.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2" y="4125441"/>
            <a:ext cx="6044354" cy="41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929262" y="6717729"/>
            <a:ext cx="1944216" cy="57606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39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17FB70C-239D-4B34-B9CC-FB4D44CB6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3" y="1793836"/>
            <a:ext cx="3170887" cy="3170887"/>
          </a:xfrm>
          <a:prstGeom prst="rect">
            <a:avLst/>
          </a:prstGeom>
        </p:spPr>
      </p:pic>
      <p:sp>
        <p:nvSpPr>
          <p:cNvPr id="21" name="오각형 20"/>
          <p:cNvSpPr/>
          <p:nvPr/>
        </p:nvSpPr>
        <p:spPr>
          <a:xfrm>
            <a:off x="-9719" y="-36511"/>
            <a:ext cx="5094903" cy="9342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8640" y="1795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어린이 기자 지원하기 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t="90141"/>
          <a:stretch/>
        </p:blipFill>
        <p:spPr>
          <a:xfrm>
            <a:off x="372408" y="8657954"/>
            <a:ext cx="5828150" cy="30255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88640" y="104360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ko-KR" alt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안내 팝업 ‘</a:t>
            </a:r>
            <a:r>
              <a:rPr lang="ko-KR" altLang="en-US" sz="18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자세히보기</a:t>
            </a:r>
            <a:r>
              <a:rPr lang="ko-KR" alt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버튼</a:t>
            </a:r>
            <a:r>
              <a:rPr lang="ko-KR" altLang="en-US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b="1" dirty="0"/>
              <a:t>또는 배너를</a:t>
            </a:r>
            <a:r>
              <a:rPr lang="ko-KR" alt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클릭해주세요</a:t>
            </a:r>
            <a:r>
              <a:rPr lang="en-US" altLang="ko-KR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어린이 기자 신청 안내 화면으로 이동합니다</a:t>
            </a:r>
            <a:r>
              <a:rPr lang="en-US" altLang="ko-KR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37102" y="7926478"/>
            <a:ext cx="5767769" cy="74125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395553" y="4408784"/>
            <a:ext cx="1476165" cy="4373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642AD26-E033-4479-A2B1-13294D8D8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5" y="7969648"/>
            <a:ext cx="5603165" cy="6165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8338E45-1B8A-4591-AD32-FE6907530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01" y="5065497"/>
            <a:ext cx="6044174" cy="28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오각형 14"/>
          <p:cNvSpPr/>
          <p:nvPr/>
        </p:nvSpPr>
        <p:spPr>
          <a:xfrm>
            <a:off x="-9719" y="-36511"/>
            <a:ext cx="5094903" cy="9342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8640" y="1795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어린이 기자 지원하기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664" y="114687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2) </a:t>
            </a:r>
            <a:r>
              <a:rPr lang="ko-KR" altLang="en-US" b="1" dirty="0"/>
              <a:t>어린이 기자 신청 안내 화면입니다</a:t>
            </a:r>
            <a:r>
              <a:rPr lang="en-US" altLang="ko-KR" b="1" dirty="0"/>
              <a:t>. </a:t>
            </a:r>
          </a:p>
          <a:p>
            <a:r>
              <a:rPr lang="en-US" altLang="ko-KR" b="1" dirty="0">
                <a:solidFill>
                  <a:srgbClr val="FF0000"/>
                </a:solidFill>
              </a:rPr>
              <a:t>   </a:t>
            </a:r>
            <a:r>
              <a:rPr lang="ko-KR" altLang="en-US" dirty="0">
                <a:solidFill>
                  <a:srgbClr val="FF0000"/>
                </a:solidFill>
              </a:rPr>
              <a:t>Ⓐ </a:t>
            </a:r>
            <a:r>
              <a:rPr lang="ko-KR" altLang="en-US" b="1" dirty="0">
                <a:solidFill>
                  <a:srgbClr val="FF0000"/>
                </a:solidFill>
              </a:rPr>
              <a:t>바로가기</a:t>
            </a:r>
            <a:r>
              <a:rPr lang="ko-KR" altLang="en-US" b="1" dirty="0"/>
              <a:t>를 클릭하면 지원서 작성 페이지로 바로</a:t>
            </a:r>
            <a:endParaRPr lang="en-US" altLang="ko-KR" b="1" dirty="0"/>
          </a:p>
          <a:p>
            <a:r>
              <a:rPr lang="en-US" altLang="ko-KR" b="1" dirty="0"/>
              <a:t>  </a:t>
            </a:r>
            <a:r>
              <a:rPr lang="ko-KR" altLang="en-US" b="1" dirty="0"/>
              <a:t> 이동합니다</a:t>
            </a:r>
            <a:r>
              <a:rPr lang="en-US" altLang="ko-KR" b="1" dirty="0"/>
              <a:t>. 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EDC210D-6D06-4A60-9628-073F524C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9" y="2070206"/>
            <a:ext cx="6858000" cy="647444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40768" y="6128615"/>
            <a:ext cx="1944216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b="0" i="0" u="none" strike="noStrike" baseline="0" dirty="0">
              <a:solidFill>
                <a:srgbClr val="000000"/>
              </a:solidFill>
              <a:latin typeface="MS Mincho"/>
            </a:endParaRPr>
          </a:p>
          <a:p>
            <a:r>
              <a:rPr lang="ko-KR" altLang="en-US" b="0" i="0" u="none" strike="noStrike" baseline="0" dirty="0">
                <a:solidFill>
                  <a:srgbClr val="FF0000"/>
                </a:solidFill>
                <a:latin typeface="MS Mincho"/>
              </a:rPr>
              <a:t>  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604990" y="6119904"/>
            <a:ext cx="679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0000"/>
                </a:solidFill>
                <a:latin typeface="MS Mincho"/>
              </a:rPr>
              <a:t>Ⓐ</a:t>
            </a:r>
            <a:r>
              <a:rPr lang="ko-KR" altLang="en-US" sz="2000" dirty="0">
                <a:solidFill>
                  <a:srgbClr val="FF0000"/>
                </a:solidFill>
                <a:latin typeface="MS Mincho"/>
              </a:rPr>
              <a:t>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2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오각형 18"/>
          <p:cNvSpPr/>
          <p:nvPr/>
        </p:nvSpPr>
        <p:spPr>
          <a:xfrm>
            <a:off x="-9719" y="-36511"/>
            <a:ext cx="5094903" cy="9342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8640" y="1795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어린이 기자 지원하기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71528" y="899592"/>
            <a:ext cx="6669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000000"/>
              </a:solidFill>
            </a:endParaRPr>
          </a:p>
          <a:p>
            <a:r>
              <a:rPr lang="en-US" altLang="ko-KR" b="1" dirty="0"/>
              <a:t>3) </a:t>
            </a:r>
            <a:r>
              <a:rPr lang="ko-KR" altLang="en-US" b="1" dirty="0"/>
              <a:t>취재기사 </a:t>
            </a:r>
            <a:r>
              <a:rPr lang="en-US" altLang="ko-KR" b="1" dirty="0"/>
              <a:t>1</a:t>
            </a:r>
            <a:r>
              <a:rPr lang="ko-KR" altLang="en-US" b="1" dirty="0"/>
              <a:t>편을 작성하여 지원서 작성시 파일로</a:t>
            </a:r>
            <a:endParaRPr lang="en-US" altLang="ko-KR" b="1" dirty="0"/>
          </a:p>
          <a:p>
            <a:r>
              <a:rPr lang="en-US" altLang="ko-KR" b="1" dirty="0"/>
              <a:t>  </a:t>
            </a:r>
            <a:r>
              <a:rPr lang="ko-KR" altLang="en-US" b="1" dirty="0"/>
              <a:t> 첨부해야 합니다</a:t>
            </a:r>
            <a:r>
              <a:rPr lang="en-US" altLang="ko-KR" b="1" dirty="0"/>
              <a:t>. </a:t>
            </a:r>
            <a:r>
              <a:rPr lang="ko-KR" altLang="en-US" b="1" dirty="0"/>
              <a:t>취재기사 양식이 있으므로 다운받아 </a:t>
            </a:r>
            <a:endParaRPr lang="en-US" altLang="ko-KR" b="1" dirty="0"/>
          </a:p>
          <a:p>
            <a:r>
              <a:rPr lang="en-US" altLang="ko-KR" b="1" dirty="0"/>
              <a:t>   </a:t>
            </a:r>
            <a:r>
              <a:rPr lang="ko-KR" altLang="en-US" b="1" dirty="0"/>
              <a:t>양식에 맞게 작성해주세요</a:t>
            </a:r>
            <a:r>
              <a:rPr lang="en-US" altLang="ko-KR" b="1" dirty="0"/>
              <a:t>. </a:t>
            </a:r>
          </a:p>
          <a:p>
            <a:r>
              <a:rPr lang="ko-KR" altLang="en-US" dirty="0">
                <a:solidFill>
                  <a:srgbClr val="C00000"/>
                </a:solidFill>
                <a:latin typeface="MS Mincho"/>
              </a:rPr>
              <a:t>  </a:t>
            </a:r>
            <a:r>
              <a:rPr lang="ko-KR" altLang="en-US" dirty="0">
                <a:solidFill>
                  <a:srgbClr val="FF0000"/>
                </a:solidFill>
                <a:latin typeface="MS Mincho"/>
              </a:rPr>
              <a:t>Ⓑ </a:t>
            </a:r>
            <a:r>
              <a:rPr lang="ko-KR" altLang="en-US" b="1" dirty="0">
                <a:solidFill>
                  <a:srgbClr val="FF0000"/>
                </a:solidFill>
              </a:rPr>
              <a:t>기사양식 다운로드를 클릭하면 다운받을 수 있습니다</a:t>
            </a:r>
            <a:r>
              <a:rPr lang="en-US" altLang="ko-KR" b="1" dirty="0">
                <a:solidFill>
                  <a:srgbClr val="FF0000"/>
                </a:solidFill>
              </a:rPr>
              <a:t>. </a:t>
            </a:r>
            <a:r>
              <a:rPr lang="ko-KR" altLang="en-US" dirty="0">
                <a:solidFill>
                  <a:srgbClr val="FF0000"/>
                </a:solidFill>
                <a:latin typeface="MS Mincho"/>
              </a:rPr>
              <a:t> 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C9AB1ED-CCAD-421D-8E00-ECC7E03B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197"/>
            <a:ext cx="6858000" cy="647444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997482" y="7668344"/>
            <a:ext cx="2160240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b="0" i="0" u="none" strike="noStrike" baseline="0" dirty="0">
              <a:solidFill>
                <a:srgbClr val="000000"/>
              </a:solidFill>
              <a:latin typeface="MS Mincho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356992" y="7668344"/>
            <a:ext cx="808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MS Mincho"/>
              </a:rPr>
              <a:t> </a:t>
            </a:r>
            <a:r>
              <a:rPr lang="ko-KR" altLang="en-US" sz="3200" b="1" dirty="0">
                <a:solidFill>
                  <a:srgbClr val="FF0000"/>
                </a:solidFill>
                <a:latin typeface="MS Mincho"/>
              </a:rPr>
              <a:t>Ⓑ</a:t>
            </a:r>
            <a:r>
              <a:rPr lang="ko-KR" altLang="en-US" sz="3200" dirty="0">
                <a:solidFill>
                  <a:srgbClr val="FF0000"/>
                </a:solidFill>
                <a:latin typeface="MS Minch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97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오각형 26"/>
          <p:cNvSpPr/>
          <p:nvPr/>
        </p:nvSpPr>
        <p:spPr>
          <a:xfrm>
            <a:off x="-9719" y="-36511"/>
            <a:ext cx="5094903" cy="9342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8640" y="1795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어린이 기자 지원하기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656" y="104360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4) 8</a:t>
            </a:r>
            <a:r>
              <a:rPr lang="ko-KR" altLang="en-US" b="1" dirty="0"/>
              <a:t>기 기자의 경우 가입 시 입력한 정보가 등록되어 있습니다</a:t>
            </a:r>
            <a:r>
              <a:rPr lang="en-US" altLang="ko-KR" b="1" dirty="0"/>
              <a:t>. </a:t>
            </a:r>
            <a:r>
              <a:rPr lang="ko-KR" altLang="en-US" b="1" dirty="0"/>
              <a:t>정보를 확인한 후 변경사항이 있는 경우 수정해주세요</a:t>
            </a:r>
            <a:r>
              <a:rPr lang="en-US" altLang="ko-KR" b="1" dirty="0">
                <a:solidFill>
                  <a:srgbClr val="FF0000"/>
                </a:solidFill>
              </a:rPr>
              <a:t>. ⓒ </a:t>
            </a:r>
            <a:r>
              <a:rPr lang="ko-KR" altLang="en-US" b="1" dirty="0">
                <a:solidFill>
                  <a:srgbClr val="FF0000"/>
                </a:solidFill>
              </a:rPr>
              <a:t>취재기사 파일은 먼저 지원서를 등록한 후 추후 모집 마감 전까지만 첨부하면 됩니다</a:t>
            </a:r>
            <a:r>
              <a:rPr lang="en-US" altLang="ko-KR" b="1" dirty="0"/>
              <a:t>. </a:t>
            </a:r>
            <a:endParaRPr lang="ko-KR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267744"/>
            <a:ext cx="5616623" cy="67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2959869" y="2626805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622790" y="3721114"/>
            <a:ext cx="21602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2023</a:t>
            </a:r>
            <a:r>
              <a:rPr lang="ko-KR" altLang="en-US" sz="1000" dirty="0">
                <a:solidFill>
                  <a:srgbClr val="FF0000"/>
                </a:solidFill>
              </a:rPr>
              <a:t>년 기준으로 넣</a:t>
            </a:r>
            <a:r>
              <a:rPr lang="ko-KR" altLang="en-US" sz="900" dirty="0">
                <a:solidFill>
                  <a:srgbClr val="FF0000"/>
                </a:solidFill>
              </a:rPr>
              <a:t>어주세요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20687" y="6012159"/>
            <a:ext cx="2416479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b="0" i="0" u="none" strike="noStrike" baseline="0" dirty="0">
              <a:solidFill>
                <a:srgbClr val="000000"/>
              </a:solidFill>
              <a:latin typeface="MS Mincho"/>
            </a:endParaRPr>
          </a:p>
          <a:p>
            <a:r>
              <a:rPr lang="ko-KR" altLang="en-US" b="0" i="0" u="none" strike="noStrike" baseline="0" dirty="0">
                <a:solidFill>
                  <a:srgbClr val="FF0000"/>
                </a:solidFill>
                <a:latin typeface="MS Mincho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MS Mincho"/>
              </a:rPr>
              <a:t> </a:t>
            </a:r>
            <a:r>
              <a:rPr lang="ko-KR" altLang="en-US" b="0" i="0" u="none" strike="noStrike" baseline="0" dirty="0">
                <a:latin typeface="MS Mincho"/>
              </a:rPr>
              <a:t> 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2442132" y="59364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latin typeface="MS Mincho"/>
              </a:rPr>
              <a:t>ⓒ</a:t>
            </a:r>
            <a:endParaRPr lang="ko-KR" altLang="en-US" sz="3200" b="1" dirty="0">
              <a:solidFill>
                <a:srgbClr val="FF0000"/>
              </a:solidFill>
              <a:latin typeface="MS Minch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1931" y="6146302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※ </a:t>
            </a:r>
            <a:r>
              <a:rPr lang="ko-KR" altLang="en-US" sz="1400" b="1" dirty="0">
                <a:solidFill>
                  <a:srgbClr val="FF0000"/>
                </a:solidFill>
              </a:rPr>
              <a:t>파일명 </a:t>
            </a:r>
            <a:r>
              <a:rPr lang="en-US" altLang="ko-KR" sz="1400" b="1" dirty="0">
                <a:solidFill>
                  <a:srgbClr val="FF0000"/>
                </a:solidFill>
              </a:rPr>
              <a:t>: </a:t>
            </a:r>
            <a:r>
              <a:rPr lang="ko-KR" altLang="en-US" sz="1400" b="1" dirty="0">
                <a:solidFill>
                  <a:srgbClr val="FF0000"/>
                </a:solidFill>
              </a:rPr>
              <a:t>이름</a:t>
            </a:r>
            <a:r>
              <a:rPr lang="en-US" altLang="ko-KR" sz="1400" b="1" dirty="0">
                <a:solidFill>
                  <a:srgbClr val="FF0000"/>
                </a:solidFill>
              </a:rPr>
              <a:t>_</a:t>
            </a:r>
            <a:r>
              <a:rPr lang="ko-KR" altLang="en-US" sz="1400" b="1" dirty="0">
                <a:solidFill>
                  <a:srgbClr val="FF0000"/>
                </a:solidFill>
              </a:rPr>
              <a:t>학교</a:t>
            </a:r>
            <a:r>
              <a:rPr lang="en-US" altLang="ko-KR" sz="1400" b="1" dirty="0">
                <a:solidFill>
                  <a:srgbClr val="FF0000"/>
                </a:solidFill>
              </a:rPr>
              <a:t>_</a:t>
            </a:r>
            <a:r>
              <a:rPr lang="ko-KR" altLang="en-US" sz="1400" b="1" dirty="0">
                <a:solidFill>
                  <a:srgbClr val="FF0000"/>
                </a:solidFill>
              </a:rPr>
              <a:t>취재기사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  <a:r>
              <a:rPr lang="en-US" altLang="ko-KR" sz="1400" b="1" dirty="0" err="1">
                <a:solidFill>
                  <a:srgbClr val="FF0000"/>
                </a:solidFill>
              </a:rPr>
              <a:t>hwp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420887" y="8532439"/>
            <a:ext cx="1174865" cy="46754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b="0" i="0" u="none" strike="noStrike" baseline="0" dirty="0">
              <a:solidFill>
                <a:srgbClr val="000000"/>
              </a:solidFill>
              <a:latin typeface="MS Mincho"/>
            </a:endParaRPr>
          </a:p>
          <a:p>
            <a:r>
              <a:rPr lang="ko-KR" altLang="en-US" b="0" i="0" u="none" strike="noStrike" baseline="0" dirty="0">
                <a:solidFill>
                  <a:srgbClr val="FF0000"/>
                </a:solidFill>
                <a:latin typeface="MS Mincho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MS Mincho"/>
              </a:rPr>
              <a:t> </a:t>
            </a:r>
            <a:r>
              <a:rPr lang="ko-KR" altLang="en-US" b="0" i="0" u="none" strike="noStrike" baseline="0" dirty="0">
                <a:latin typeface="MS Mincho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760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오각형 17"/>
          <p:cNvSpPr/>
          <p:nvPr/>
        </p:nvSpPr>
        <p:spPr>
          <a:xfrm>
            <a:off x="-9719" y="-36511"/>
            <a:ext cx="5094903" cy="934286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8640" y="17951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어린이 기자 지원서 수정 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32656" y="111561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이미 지원서를 등록한 어린이 회원이 로그인 할 경우 </a:t>
            </a:r>
            <a:endParaRPr lang="en-US" altLang="ko-KR" b="1" dirty="0"/>
          </a:p>
          <a:p>
            <a:r>
              <a:rPr lang="ko-KR" altLang="en-US" b="1" dirty="0"/>
              <a:t>어린이기자클럽 배너에 </a:t>
            </a:r>
            <a:r>
              <a:rPr lang="ko-KR" altLang="en-US" b="1" dirty="0">
                <a:solidFill>
                  <a:srgbClr val="FF0000"/>
                </a:solidFill>
              </a:rPr>
              <a:t>Ⓓ ‘내 지원서 확인</a:t>
            </a:r>
            <a:r>
              <a:rPr lang="en-US" altLang="ko-KR" b="1" dirty="0">
                <a:solidFill>
                  <a:srgbClr val="FF0000"/>
                </a:solidFill>
              </a:rPr>
              <a:t>·</a:t>
            </a:r>
            <a:r>
              <a:rPr lang="ko-KR" altLang="en-US" b="1" dirty="0">
                <a:solidFill>
                  <a:srgbClr val="FF0000"/>
                </a:solidFill>
              </a:rPr>
              <a:t>수정’ 버튼</a:t>
            </a:r>
            <a:r>
              <a:rPr lang="ko-KR" altLang="en-US" b="1" dirty="0"/>
              <a:t>이 보입니다</a:t>
            </a:r>
            <a:r>
              <a:rPr lang="en-US" altLang="ko-KR" b="1" dirty="0"/>
              <a:t>. </a:t>
            </a:r>
            <a:r>
              <a:rPr lang="ko-KR" altLang="en-US" b="1" dirty="0"/>
              <a:t>수정 후 마지막에 꼭 지원서등록 버튼을 눌러주세요</a:t>
            </a:r>
            <a:r>
              <a:rPr lang="en-US" altLang="ko-KR" b="1" dirty="0"/>
              <a:t>. 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6" y="6222517"/>
            <a:ext cx="5867400" cy="263842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577379" y="7302637"/>
            <a:ext cx="3571701" cy="5110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554045" y="728679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0000"/>
                </a:solidFill>
              </a:rPr>
              <a:t>Ⓓ</a:t>
            </a:r>
            <a:endParaRPr lang="ko-KR" altLang="en-US" sz="3200" b="1" dirty="0">
              <a:solidFill>
                <a:srgbClr val="FF0000"/>
              </a:solidFill>
              <a:latin typeface="MS Mincho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54D18F9-D42A-477B-BD36-83B62A013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09" y="2667861"/>
            <a:ext cx="3202739" cy="3202739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2398812" y="5364088"/>
            <a:ext cx="1476165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52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284</Words>
  <Application>Microsoft Office PowerPoint</Application>
  <PresentationFormat>화면 슬라이드 쇼(4:3)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MS Mincho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an4</dc:creator>
  <cp:lastModifiedBy>Plannng1</cp:lastModifiedBy>
  <cp:revision>49</cp:revision>
  <dcterms:created xsi:type="dcterms:W3CDTF">2017-10-21T03:03:09Z</dcterms:created>
  <dcterms:modified xsi:type="dcterms:W3CDTF">2023-10-26T06:41:53Z</dcterms:modified>
</cp:coreProperties>
</file>